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3.png" ContentType="image/png"/>
  <Override PartName="/ppt/media/image1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E8AFAC0-7B04-4C1C-9B47-C8AF4CAB336F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20-6-4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1EC3D5-AB20-430F-BD61-277C3D9D0F31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CF39A36-EEAE-4F23-9660-2721128C17DC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20-6-4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1BCB61-7C7B-448E-A6A5-BCA7CB657B7C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343160" y="1130040"/>
            <a:ext cx="1008648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000000"/>
                </a:solidFill>
                <a:latin typeface="Calibri"/>
              </a:rPr>
              <a:t>Moja ojczyzna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83" name="Line 2"/>
          <p:cNvSpPr/>
          <p:nvPr/>
        </p:nvSpPr>
        <p:spPr>
          <a:xfrm>
            <a:off x="291240" y="1483920"/>
            <a:ext cx="75564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>
            <a:off x="1331640" y="1845000"/>
            <a:ext cx="720036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800" spc="-1" strike="noStrike">
              <a:latin typeface="Arial"/>
            </a:endParaRPr>
          </a:p>
        </p:txBody>
      </p:sp>
      <p:pic>
        <p:nvPicPr>
          <p:cNvPr id="85" name="Picture 3" descr=""/>
          <p:cNvPicPr/>
          <p:nvPr/>
        </p:nvPicPr>
        <p:blipFill>
          <a:blip r:embed="rId1"/>
          <a:stretch/>
        </p:blipFill>
        <p:spPr>
          <a:xfrm>
            <a:off x="40320" y="1927440"/>
            <a:ext cx="8563680" cy="495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1469520" y="2205000"/>
            <a:ext cx="6204960" cy="396756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343160" y="1130040"/>
            <a:ext cx="718920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Polska leży nad morzem Bałtyckim. Sąsiadami Polski są: Rosja, Litwa, Białoruś, Ukraina, Słowacja, Czechy, Niemcy.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88" name="Line 2"/>
          <p:cNvSpPr/>
          <p:nvPr/>
        </p:nvSpPr>
        <p:spPr>
          <a:xfrm>
            <a:off x="291240" y="1483920"/>
            <a:ext cx="75564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2868840" y="2133000"/>
            <a:ext cx="3405600" cy="4104000"/>
          </a:xfrm>
          <a:prstGeom prst="rect">
            <a:avLst/>
          </a:prstGeom>
          <a:ln w="9360"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343160" y="1130040"/>
            <a:ext cx="718920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Godło Polski – orzeł biały.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91" name="Line 2"/>
          <p:cNvSpPr/>
          <p:nvPr/>
        </p:nvSpPr>
        <p:spPr>
          <a:xfrm>
            <a:off x="291240" y="1483920"/>
            <a:ext cx="75564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1439640" y="2061000"/>
            <a:ext cx="6264360" cy="417600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1343160" y="1130040"/>
            <a:ext cx="718920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Flaga Polski jest biało-czerwona.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94" name="Line 2"/>
          <p:cNvSpPr/>
          <p:nvPr/>
        </p:nvSpPr>
        <p:spPr>
          <a:xfrm>
            <a:off x="291240" y="1483920"/>
            <a:ext cx="75564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1429560" y="2061000"/>
            <a:ext cx="6284880" cy="41896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343160" y="1130040"/>
            <a:ext cx="718920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Zamek Królewski w Warszawie.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97" name="Line 2"/>
          <p:cNvSpPr/>
          <p:nvPr/>
        </p:nvSpPr>
        <p:spPr>
          <a:xfrm>
            <a:off x="291240" y="1483920"/>
            <a:ext cx="75564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1442160" y="2061000"/>
            <a:ext cx="6259680" cy="425088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343160" y="1130040"/>
            <a:ext cx="718920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Kościół Mariacki w Krakowie.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00" name="Line 2"/>
          <p:cNvSpPr/>
          <p:nvPr/>
        </p:nvSpPr>
        <p:spPr>
          <a:xfrm>
            <a:off x="291240" y="1483920"/>
            <a:ext cx="755640" cy="3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LibreOffice/6.0.0.3$Windows_x86 LibreOffice_project/64a0f66915f38c6217de274f0aa8e15618924765</Application>
  <Words>47</Words>
  <Paragraphs>6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2018-01-19T00:19:34Z</dcterms:created>
  <dc:creator>Madzia</dc:creator>
  <dc:description/>
  <dc:language>pl-PL</dc:language>
  <cp:lastModifiedBy>Agnieszka Wessel</cp:lastModifiedBy>
  <dcterms:modified xsi:type="dcterms:W3CDTF">2018-02-01T16:11:21Z</dcterms:modified>
  <cp:revision>6</cp:revision>
  <dc:subject/>
  <dc:title>Prezentacja o Polsce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