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58" r:id="rId6"/>
    <p:sldId id="267" r:id="rId7"/>
    <p:sldId id="259" r:id="rId8"/>
    <p:sldId id="260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17FB-3710-4F58-B35E-863AB263A942}" type="datetimeFigureOut">
              <a:rPr lang="pl-PL" smtClean="0"/>
              <a:pPr/>
              <a:t>2019-02-01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79A1-9FE4-46FE-9321-195FEC34286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 D R O W I 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drowy-styl-zycia-lekarz-autorytetem-ale-nie-dla-wszystkich_img501db33c6459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06286"/>
            <a:ext cx="6048672" cy="48389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-zdrowy-styl-ycia-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6382" y="764704"/>
            <a:ext cx="7141150" cy="536145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-zdrowy-styl-ycia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6382" y="764704"/>
            <a:ext cx="7141150" cy="536145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DROWY-TRYB-ZY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750" y="2024856"/>
            <a:ext cx="5524500" cy="36766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prowadzenie+Prowadząc+zdrowy+tryb+życia+zwiększamy+szansę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764704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cwnz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7029" y="1412775"/>
            <a:ext cx="6169307" cy="407174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rezentacja-zdrowy-styl-ycia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84604"/>
            <a:ext cx="7247839" cy="544155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iramida_zywien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239000" cy="40671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ek_1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6472" y="1226935"/>
            <a:ext cx="6967896" cy="50168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konsekwencje_siedzacego_trybu_zycia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6815" y="1124744"/>
            <a:ext cx="6171529" cy="462864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drowy-styl-zycia-lekarz-autorytetem-ale-nie-dla-wszystkich_img501db38595f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6408712" cy="512696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Pokaz na ekranie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Z D R O W I 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D R O W I E</dc:title>
  <dc:creator>PC</dc:creator>
  <cp:lastModifiedBy>PC</cp:lastModifiedBy>
  <cp:revision>10</cp:revision>
  <dcterms:created xsi:type="dcterms:W3CDTF">2019-02-01T10:06:26Z</dcterms:created>
  <dcterms:modified xsi:type="dcterms:W3CDTF">2019-02-01T10:18:19Z</dcterms:modified>
</cp:coreProperties>
</file>